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1A5E29A-DE1F-4678-9240-0C9330D4AC5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5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8E589-1F2C-496D-ACAC-EBE9ED1BFED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972F-B588-465F-B56F-4303FC870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5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972F-B588-465F-B56F-4303FC8708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22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4361"/>
            <a:ext cx="2135791" cy="20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88742"/>
            <a:ext cx="3143899" cy="235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5206526" cy="201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7191375" cy="21717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5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/>
          <a:stretch>
            <a:fillRect/>
          </a:stretch>
        </p:blipFill>
        <p:spPr bwMode="auto">
          <a:xfrm>
            <a:off x="827583" y="519460"/>
            <a:ext cx="4032449" cy="17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036" y="519460"/>
            <a:ext cx="4128734" cy="449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9220" name="Picture 4" descr="rno049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19454"/>
            <a:ext cx="395268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94" y="1340768"/>
            <a:ext cx="7134225" cy="40195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54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2090-3-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711"/>
            <a:ext cx="3541518" cy="2506963"/>
          </a:xfrm>
          <a:prstGeom prst="rect">
            <a:avLst/>
          </a:prstGeom>
          <a:noFill/>
          <a:ln w="9525" algn="in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2014050909435543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2309" r="15797" b="6004"/>
          <a:stretch>
            <a:fillRect/>
          </a:stretch>
        </p:blipFill>
        <p:spPr bwMode="auto">
          <a:xfrm>
            <a:off x="395537" y="836712"/>
            <a:ext cx="3672408" cy="2506963"/>
          </a:xfrm>
          <a:prstGeom prst="rect">
            <a:avLst/>
          </a:prstGeom>
          <a:noFill/>
          <a:ln w="9525" algn="in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80" y="3573016"/>
            <a:ext cx="6657975" cy="25050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5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354" y="980727"/>
            <a:ext cx="3957311" cy="3442938"/>
          </a:xfrm>
          <a:prstGeom prst="rect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2291" name="Picture 3" descr="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9"/>
            <a:ext cx="3456384" cy="3442936"/>
          </a:xfrm>
          <a:prstGeom prst="rect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5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6829425" cy="32670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5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80614"/>
            <a:ext cx="3410691" cy="3528393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980727"/>
            <a:ext cx="3744416" cy="367241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496050" cy="33051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8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f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1855787" cy="1854200"/>
          </a:xfrm>
          <a:prstGeom prst="rect">
            <a:avLst/>
          </a:prstGeom>
          <a:noFill/>
          <a:ln w="9525" algn="in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t="2602" r="3973" b="4874"/>
          <a:stretch/>
        </p:blipFill>
        <p:spPr bwMode="auto">
          <a:xfrm>
            <a:off x="5292080" y="2262904"/>
            <a:ext cx="2117322" cy="1868168"/>
          </a:xfrm>
          <a:prstGeom prst="rect">
            <a:avLst/>
          </a:prstGeom>
          <a:noFill/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62904"/>
            <a:ext cx="2568730" cy="186816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04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6672"/>
            <a:ext cx="5353050" cy="2438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43219"/>
            <a:ext cx="6248400" cy="31242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97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10981"/>
            <a:ext cx="1944216" cy="165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92696"/>
            <a:ext cx="3382814" cy="175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64704"/>
            <a:ext cx="2422955" cy="166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0" y="3068960"/>
            <a:ext cx="7305675" cy="18192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6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8" y="937452"/>
            <a:ext cx="1944216" cy="20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1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9"/>
          <a:stretch>
            <a:fillRect/>
          </a:stretch>
        </p:blipFill>
        <p:spPr bwMode="auto">
          <a:xfrm>
            <a:off x="174870" y="1052737"/>
            <a:ext cx="447413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3076" name="Picture 4" descr="gb-2010-11-8-r82-1-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35" y="898848"/>
            <a:ext cx="2152645" cy="210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7696200" cy="18954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0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29459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accent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5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uster_adjustp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87" y="1122516"/>
            <a:ext cx="1584176" cy="237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5123" name="Picture 3" descr="som yeas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4867"/>
          <a:stretch/>
        </p:blipFill>
        <p:spPr bwMode="auto">
          <a:xfrm>
            <a:off x="2987824" y="1168790"/>
            <a:ext cx="3079901" cy="233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32820"/>
            <a:ext cx="2192337" cy="206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47" y="3861048"/>
            <a:ext cx="6362700" cy="21145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5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539552" y="200756"/>
            <a:ext cx="2808312" cy="2979287"/>
            <a:chOff x="111205054" y="110165390"/>
            <a:chExt cx="2020126" cy="2043969"/>
          </a:xfrm>
        </p:grpSpPr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14925" y="110165390"/>
              <a:ext cx="962000" cy="593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92231" y="110175615"/>
              <a:ext cx="929394" cy="57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  <p:pic>
          <p:nvPicPr>
            <p:cNvPr id="615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05054" y="110902286"/>
              <a:ext cx="935721" cy="586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  <p:pic>
          <p:nvPicPr>
            <p:cNvPr id="6160" name="Picture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9099" y="110902653"/>
              <a:ext cx="916081" cy="568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  <p:pic>
          <p:nvPicPr>
            <p:cNvPr id="6161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16602" y="111616376"/>
              <a:ext cx="961773" cy="592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  <p:pic>
          <p:nvPicPr>
            <p:cNvPr id="6162" name="Picture 1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15928" y="111619107"/>
              <a:ext cx="886792" cy="561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EECE1"/>
                    </a:outerShdw>
                  </a:effectLst>
                </a14:hiddenEffects>
              </a:ext>
            </a:extLst>
          </p:spPr>
        </p:pic>
      </p:grp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72" y="1785221"/>
            <a:ext cx="1586152" cy="149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6" y="311030"/>
            <a:ext cx="1541540" cy="147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03027"/>
            <a:ext cx="3152624" cy="2977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36717"/>
            <a:ext cx="7010400" cy="28956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5040"/>
            <a:ext cx="2339725" cy="18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51842"/>
            <a:ext cx="3129450" cy="18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5040"/>
            <a:ext cx="3482628" cy="18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91" y="3933056"/>
            <a:ext cx="7439025" cy="20097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55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</Words>
  <Application>Microsoft Office PowerPoint</Application>
  <PresentationFormat>全屏显示(4:3)</PresentationFormat>
  <Paragraphs>1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</cp:revision>
  <dcterms:created xsi:type="dcterms:W3CDTF">2014-09-24T01:47:23Z</dcterms:created>
  <dcterms:modified xsi:type="dcterms:W3CDTF">2014-09-25T03:42:35Z</dcterms:modified>
</cp:coreProperties>
</file>